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262" r:id="rId5"/>
    <p:sldId id="263" r:id="rId6"/>
    <p:sldId id="277" r:id="rId7"/>
    <p:sldId id="279" r:id="rId8"/>
    <p:sldId id="257" r:id="rId9"/>
    <p:sldId id="297" r:id="rId10"/>
    <p:sldId id="258" r:id="rId11"/>
    <p:sldId id="264" r:id="rId12"/>
    <p:sldId id="294" r:id="rId13"/>
    <p:sldId id="298" r:id="rId14"/>
    <p:sldId id="299" r:id="rId15"/>
    <p:sldId id="300" r:id="rId16"/>
    <p:sldId id="301" r:id="rId17"/>
    <p:sldId id="302" r:id="rId18"/>
    <p:sldId id="304" r:id="rId19"/>
    <p:sldId id="303" r:id="rId20"/>
    <p:sldId id="306" r:id="rId21"/>
    <p:sldId id="305" r:id="rId22"/>
    <p:sldId id="308" r:id="rId23"/>
    <p:sldId id="307" r:id="rId24"/>
    <p:sldId id="309" r:id="rId25"/>
    <p:sldId id="310" r:id="rId26"/>
    <p:sldId id="311" r:id="rId27"/>
    <p:sldId id="312" r:id="rId28"/>
    <p:sldId id="313" r:id="rId29"/>
    <p:sldId id="314" r:id="rId30"/>
    <p:sldId id="292" r:id="rId31"/>
    <p:sldId id="273" r:id="rId32"/>
  </p:sldIdLst>
  <p:sldSz cx="12192000" cy="6858000"/>
  <p:notesSz cx="6858000" cy="9144000"/>
  <p:embeddedFontLst>
    <p:embeddedFont>
      <p:font typeface="汉仪雅酷黑 45W" panose="020B0404020202020204" pitchFamily="34" charset="-122"/>
      <p:regular r:id="rId37"/>
    </p:embeddedFont>
    <p:embeddedFont>
      <p:font typeface="思源黑体 CN Medium" panose="020B0600000000000000" charset="-122"/>
      <p:regular r:id="rId38"/>
    </p:embeddedFont>
    <p:embeddedFont>
      <p:font typeface="思源黑体 CN Bold" panose="020B0800000000000000" charset="-122"/>
      <p:bold r:id="rId39"/>
    </p:embeddedFont>
    <p:embeddedFont>
      <p:font typeface="思源黑体 CN Regular" panose="020B0500000000000000" charset="-122"/>
      <p:regular r:id="rId40"/>
    </p:embeddedFont>
    <p:embeddedFont>
      <p:font typeface="思源黑体 CN Normal" panose="020B0400000000000000" charset="-122"/>
      <p:regular r:id="rId41"/>
    </p:embeddedFont>
    <p:embeddedFont>
      <p:font typeface="思源宋体 CN Heavy" panose="02020900000000000000" charset="-122"/>
      <p:bold r:id="rId42"/>
    </p:embeddedFont>
    <p:embeddedFont>
      <p:font typeface="等线" panose="02010600030101010101" charset="-122"/>
      <p:regular r:id="rId43"/>
    </p:embeddedFont>
    <p:embeddedFont>
      <p:font typeface="Calibri" panose="020F0502020204030204" charset="0"/>
      <p:regular r:id="rId44"/>
      <p:bold r:id="rId45"/>
      <p:italic r:id="rId46"/>
      <p:boldItalic r:id="rId47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370.xml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39.xml"/><Relationship Id="rId19" Type="http://schemas.openxmlformats.org/officeDocument/2006/relationships/tags" Target="../tags/tag155.xml"/><Relationship Id="rId18" Type="http://schemas.openxmlformats.org/officeDocument/2006/relationships/tags" Target="../tags/tag154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62.xml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tags" Target="../tags/tag184.xml"/><Relationship Id="rId6" Type="http://schemas.openxmlformats.org/officeDocument/2006/relationships/image" Target="../media/image10.png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86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209.xml"/><Relationship Id="rId19" Type="http://schemas.openxmlformats.org/officeDocument/2006/relationships/tags" Target="../tags/tag225.xml"/><Relationship Id="rId18" Type="http://schemas.openxmlformats.org/officeDocument/2006/relationships/tags" Target="../tags/tag224.xml"/><Relationship Id="rId17" Type="http://schemas.openxmlformats.org/officeDocument/2006/relationships/tags" Target="../tags/tag223.xml"/><Relationship Id="rId16" Type="http://schemas.openxmlformats.org/officeDocument/2006/relationships/tags" Target="../tags/tag222.xml"/><Relationship Id="rId15" Type="http://schemas.openxmlformats.org/officeDocument/2006/relationships/tags" Target="../tags/tag221.xml"/><Relationship Id="rId14" Type="http://schemas.openxmlformats.org/officeDocument/2006/relationships/tags" Target="../tags/tag220.xml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tags" Target="../tags/tag20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232.xml"/><Relationship Id="rId19" Type="http://schemas.openxmlformats.org/officeDocument/2006/relationships/tags" Target="../tags/tag248.xml"/><Relationship Id="rId18" Type="http://schemas.openxmlformats.org/officeDocument/2006/relationships/tags" Target="../tags/tag247.xml"/><Relationship Id="rId17" Type="http://schemas.openxmlformats.org/officeDocument/2006/relationships/tags" Target="../tags/tag246.xml"/><Relationship Id="rId16" Type="http://schemas.openxmlformats.org/officeDocument/2006/relationships/tags" Target="../tags/tag245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tags" Target="../tags/tag23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255.xml"/><Relationship Id="rId19" Type="http://schemas.openxmlformats.org/officeDocument/2006/relationships/tags" Target="../tags/tag271.xml"/><Relationship Id="rId18" Type="http://schemas.openxmlformats.org/officeDocument/2006/relationships/tags" Target="../tags/tag270.xml"/><Relationship Id="rId17" Type="http://schemas.openxmlformats.org/officeDocument/2006/relationships/tags" Target="../tags/tag269.xml"/><Relationship Id="rId16" Type="http://schemas.openxmlformats.org/officeDocument/2006/relationships/tags" Target="../tags/tag268.xml"/><Relationship Id="rId15" Type="http://schemas.openxmlformats.org/officeDocument/2006/relationships/tags" Target="../tags/tag267.xml"/><Relationship Id="rId14" Type="http://schemas.openxmlformats.org/officeDocument/2006/relationships/tags" Target="../tags/tag266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tags" Target="../tags/tag25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278.xml"/><Relationship Id="rId19" Type="http://schemas.openxmlformats.org/officeDocument/2006/relationships/tags" Target="../tags/tag294.xml"/><Relationship Id="rId18" Type="http://schemas.openxmlformats.org/officeDocument/2006/relationships/tags" Target="../tags/tag293.xml"/><Relationship Id="rId17" Type="http://schemas.openxmlformats.org/officeDocument/2006/relationships/tags" Target="../tags/tag292.xml"/><Relationship Id="rId16" Type="http://schemas.openxmlformats.org/officeDocument/2006/relationships/tags" Target="../tags/tag291.xml"/><Relationship Id="rId15" Type="http://schemas.openxmlformats.org/officeDocument/2006/relationships/tags" Target="../tags/tag290.xml"/><Relationship Id="rId14" Type="http://schemas.openxmlformats.org/officeDocument/2006/relationships/tags" Target="../tags/tag289.xml"/><Relationship Id="rId13" Type="http://schemas.openxmlformats.org/officeDocument/2006/relationships/tags" Target="../tags/tag288.xml"/><Relationship Id="rId12" Type="http://schemas.openxmlformats.org/officeDocument/2006/relationships/tags" Target="../tags/tag287.xml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tags" Target="../tags/tag27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301.xml"/><Relationship Id="rId19" Type="http://schemas.openxmlformats.org/officeDocument/2006/relationships/tags" Target="../tags/tag317.xml"/><Relationship Id="rId18" Type="http://schemas.openxmlformats.org/officeDocument/2006/relationships/tags" Target="../tags/tag316.xml"/><Relationship Id="rId17" Type="http://schemas.openxmlformats.org/officeDocument/2006/relationships/tags" Target="../tags/tag315.xml"/><Relationship Id="rId16" Type="http://schemas.openxmlformats.org/officeDocument/2006/relationships/tags" Target="../tags/tag314.xml"/><Relationship Id="rId15" Type="http://schemas.openxmlformats.org/officeDocument/2006/relationships/tags" Target="../tags/tag313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tags" Target="../tags/tag300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324.xml"/><Relationship Id="rId19" Type="http://schemas.openxmlformats.org/officeDocument/2006/relationships/tags" Target="../tags/tag340.xml"/><Relationship Id="rId18" Type="http://schemas.openxmlformats.org/officeDocument/2006/relationships/tags" Target="../tags/tag339.xml"/><Relationship Id="rId17" Type="http://schemas.openxmlformats.org/officeDocument/2006/relationships/tags" Target="../tags/tag338.xml"/><Relationship Id="rId16" Type="http://schemas.openxmlformats.org/officeDocument/2006/relationships/tags" Target="../tags/tag337.xml"/><Relationship Id="rId15" Type="http://schemas.openxmlformats.org/officeDocument/2006/relationships/tags" Target="../tags/tag336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tags" Target="../tags/tag323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366.xml"/><Relationship Id="rId22" Type="http://schemas.openxmlformats.org/officeDocument/2006/relationships/tags" Target="../tags/tag365.xml"/><Relationship Id="rId21" Type="http://schemas.openxmlformats.org/officeDocument/2006/relationships/tags" Target="../tags/tag364.xml"/><Relationship Id="rId20" Type="http://schemas.openxmlformats.org/officeDocument/2006/relationships/tags" Target="../tags/tag363.xml"/><Relationship Id="rId2" Type="http://schemas.openxmlformats.org/officeDocument/2006/relationships/image" Target="../media/image2.png"/><Relationship Id="rId19" Type="http://schemas.openxmlformats.org/officeDocument/2006/relationships/tags" Target="../tags/tag362.xml"/><Relationship Id="rId18" Type="http://schemas.openxmlformats.org/officeDocument/2006/relationships/tags" Target="../tags/tag361.xml"/><Relationship Id="rId17" Type="http://schemas.openxmlformats.org/officeDocument/2006/relationships/tags" Target="../tags/tag360.xml"/><Relationship Id="rId16" Type="http://schemas.openxmlformats.org/officeDocument/2006/relationships/tags" Target="../tags/tag359.xml"/><Relationship Id="rId15" Type="http://schemas.openxmlformats.org/officeDocument/2006/relationships/tags" Target="../tags/tag358.xml"/><Relationship Id="rId14" Type="http://schemas.openxmlformats.org/officeDocument/2006/relationships/tags" Target="../tags/tag357.xml"/><Relationship Id="rId13" Type="http://schemas.openxmlformats.org/officeDocument/2006/relationships/tags" Target="../tags/tag356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69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368.xml"/><Relationship Id="rId1" Type="http://schemas.openxmlformats.org/officeDocument/2006/relationships/tags" Target="../tags/tag36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../media/image4.png"/><Relationship Id="rId6" Type="http://schemas.openxmlformats.org/officeDocument/2006/relationships/tags" Target="../tags/tag9.xml"/><Relationship Id="rId5" Type="http://schemas.openxmlformats.org/officeDocument/2006/relationships/image" Target="../media/image1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image" Target="../media/image5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7" Type="http://schemas.openxmlformats.org/officeDocument/2006/relationships/notesSlide" Target="../notesSlides/notesSlide2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69.xml"/><Relationship Id="rId44" Type="http://schemas.openxmlformats.org/officeDocument/2006/relationships/tags" Target="../tags/tag68.xml"/><Relationship Id="rId43" Type="http://schemas.openxmlformats.org/officeDocument/2006/relationships/tags" Target="../tags/tag67.xml"/><Relationship Id="rId42" Type="http://schemas.openxmlformats.org/officeDocument/2006/relationships/tags" Target="../tags/tag66.xml"/><Relationship Id="rId41" Type="http://schemas.openxmlformats.org/officeDocument/2006/relationships/tags" Target="../tags/tag65.xml"/><Relationship Id="rId40" Type="http://schemas.openxmlformats.org/officeDocument/2006/relationships/tags" Target="../tags/tag64.xml"/><Relationship Id="rId4" Type="http://schemas.openxmlformats.org/officeDocument/2006/relationships/tags" Target="../tags/tag28.xml"/><Relationship Id="rId39" Type="http://schemas.openxmlformats.org/officeDocument/2006/relationships/tags" Target="../tags/tag63.xml"/><Relationship Id="rId38" Type="http://schemas.openxmlformats.org/officeDocument/2006/relationships/tags" Target="../tags/tag62.xml"/><Relationship Id="rId37" Type="http://schemas.openxmlformats.org/officeDocument/2006/relationships/tags" Target="../tags/tag61.xml"/><Relationship Id="rId36" Type="http://schemas.openxmlformats.org/officeDocument/2006/relationships/tags" Target="../tags/tag60.xml"/><Relationship Id="rId35" Type="http://schemas.openxmlformats.org/officeDocument/2006/relationships/tags" Target="../tags/tag59.xml"/><Relationship Id="rId34" Type="http://schemas.openxmlformats.org/officeDocument/2006/relationships/tags" Target="../tags/tag58.xml"/><Relationship Id="rId33" Type="http://schemas.openxmlformats.org/officeDocument/2006/relationships/tags" Target="../tags/tag57.xml"/><Relationship Id="rId32" Type="http://schemas.openxmlformats.org/officeDocument/2006/relationships/tags" Target="../tags/tag56.xml"/><Relationship Id="rId31" Type="http://schemas.openxmlformats.org/officeDocument/2006/relationships/tags" Target="../tags/tag55.xml"/><Relationship Id="rId30" Type="http://schemas.openxmlformats.org/officeDocument/2006/relationships/tags" Target="../tags/tag54.xml"/><Relationship Id="rId3" Type="http://schemas.openxmlformats.org/officeDocument/2006/relationships/tags" Target="../tags/tag27.xml"/><Relationship Id="rId29" Type="http://schemas.openxmlformats.org/officeDocument/2006/relationships/tags" Target="../tags/tag53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7" Type="http://schemas.openxmlformats.org/officeDocument/2006/relationships/notesSlide" Target="../notesSlides/notesSlide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114.xml"/><Relationship Id="rId44" Type="http://schemas.openxmlformats.org/officeDocument/2006/relationships/tags" Target="../tags/tag113.xml"/><Relationship Id="rId43" Type="http://schemas.openxmlformats.org/officeDocument/2006/relationships/tags" Target="../tags/tag112.xml"/><Relationship Id="rId42" Type="http://schemas.openxmlformats.org/officeDocument/2006/relationships/tags" Target="../tags/tag111.xml"/><Relationship Id="rId41" Type="http://schemas.openxmlformats.org/officeDocument/2006/relationships/tags" Target="../tags/tag110.xml"/><Relationship Id="rId40" Type="http://schemas.openxmlformats.org/officeDocument/2006/relationships/tags" Target="../tags/tag109.xml"/><Relationship Id="rId4" Type="http://schemas.openxmlformats.org/officeDocument/2006/relationships/tags" Target="../tags/tag73.xml"/><Relationship Id="rId39" Type="http://schemas.openxmlformats.org/officeDocument/2006/relationships/tags" Target="../tags/tag108.xml"/><Relationship Id="rId38" Type="http://schemas.openxmlformats.org/officeDocument/2006/relationships/tags" Target="../tags/tag107.xml"/><Relationship Id="rId37" Type="http://schemas.openxmlformats.org/officeDocument/2006/relationships/tags" Target="../tags/tag106.xml"/><Relationship Id="rId36" Type="http://schemas.openxmlformats.org/officeDocument/2006/relationships/tags" Target="../tags/tag105.xml"/><Relationship Id="rId35" Type="http://schemas.openxmlformats.org/officeDocument/2006/relationships/tags" Target="../tags/tag104.xml"/><Relationship Id="rId34" Type="http://schemas.openxmlformats.org/officeDocument/2006/relationships/tags" Target="../tags/tag103.xml"/><Relationship Id="rId33" Type="http://schemas.openxmlformats.org/officeDocument/2006/relationships/tags" Target="../tags/tag102.xml"/><Relationship Id="rId32" Type="http://schemas.openxmlformats.org/officeDocument/2006/relationships/tags" Target="../tags/tag101.xml"/><Relationship Id="rId31" Type="http://schemas.openxmlformats.org/officeDocument/2006/relationships/tags" Target="../tags/tag100.xml"/><Relationship Id="rId30" Type="http://schemas.openxmlformats.org/officeDocument/2006/relationships/tags" Target="../tags/tag99.xml"/><Relationship Id="rId3" Type="http://schemas.openxmlformats.org/officeDocument/2006/relationships/tags" Target="../tags/tag72.xml"/><Relationship Id="rId29" Type="http://schemas.openxmlformats.org/officeDocument/2006/relationships/tags" Target="../tags/tag98.xml"/><Relationship Id="rId28" Type="http://schemas.openxmlformats.org/officeDocument/2006/relationships/tags" Target="../tags/tag97.xml"/><Relationship Id="rId27" Type="http://schemas.openxmlformats.org/officeDocument/2006/relationships/tags" Target="../tags/tag96.xml"/><Relationship Id="rId26" Type="http://schemas.openxmlformats.org/officeDocument/2006/relationships/tags" Target="../tags/tag95.xml"/><Relationship Id="rId25" Type="http://schemas.openxmlformats.org/officeDocument/2006/relationships/tags" Target="../tags/tag94.xml"/><Relationship Id="rId24" Type="http://schemas.openxmlformats.org/officeDocument/2006/relationships/tags" Target="../tags/tag93.xml"/><Relationship Id="rId23" Type="http://schemas.openxmlformats.org/officeDocument/2006/relationships/tags" Target="../tags/tag9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16.xml"/><Relationship Id="rId19" Type="http://schemas.openxmlformats.org/officeDocument/2006/relationships/tags" Target="../tags/tag132.xml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tags" Target="../tags/tag11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任务一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Shopee平台店铺入驻指导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注册界面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Sign Up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18008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注册界面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69887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1【注册界面（Sign Up）】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在【注册界面（Sign Up）】，输入手机号注册。输入注册站当地手机号，例如，输入马来西亚手机号，接收并输入验证码以验证身份。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4085" y="2762568"/>
            <a:ext cx="5265420" cy="261048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03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验证手机号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Verify Phone No.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46786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643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步骤三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验证手机号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3112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1【验证手机号（Verify Phone No.）】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在【验证手机号（Verify Phone No.）】栏，填写验证码，在【创建密码（Create Password）】处为虾皮账号设置一个安全的密码，单击下方注册【（Sing  Up）】，完成注册。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73145" y="2900045"/>
            <a:ext cx="2522855" cy="248031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82970" y="2900045"/>
            <a:ext cx="2955925" cy="247967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04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卖家中心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Seller Centre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86969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643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步骤四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3112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1【卖家中心（Seller Centre）】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进入【卖家中心（Seller Centre）】，输入账号、密码，登录shopee账户。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4085" y="2773363"/>
            <a:ext cx="5265420" cy="261048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05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开始注册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Start Registration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37578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643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步骤五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开始注册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3112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1【开始注册（Start Registration）】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未注册成为卖家的账户，将被引导至【卖家注册（Seller Registration）】页面。点击【开始注册（Start Registration）】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-1730"/>
          <a:stretch>
            <a:fillRect/>
          </a:stretch>
        </p:blipFill>
        <p:spPr>
          <a:xfrm>
            <a:off x="3401695" y="2998470"/>
            <a:ext cx="5387975" cy="229489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06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卖家信息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Seller Information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48437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643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步骤六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卖家信息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3112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1【卖家信息（Seller Information）】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输入【卖家信息（Seller Information）】：如果您注册为个人卖家，在【卖家类型（Seller Type）】选择【个人（Individual）】，并【填写全名（Full Name）】【身份证号/护照号（IC Number/Passport Number）】。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523"/>
          <a:stretch>
            <a:fillRect/>
          </a:stretch>
        </p:blipFill>
        <p:spPr>
          <a:xfrm>
            <a:off x="3462655" y="3287078"/>
            <a:ext cx="5266690" cy="229806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1.熟悉店铺入驻的流程。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441266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能够完成在shopee注册成为卖家。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2.能够设置店铺基础信息。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50011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022069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07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注册企业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Registered Business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48437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643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步骤七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注册企业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3112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1【注册企业（Registered Business）】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如果您是从企业/公司注册，请选择“注册企业” 【（Registered Business）】（请准备好您的企业注册号），填写【公司名称（Company Name）】和【企业注册号（Business Registration Number）】，输入后点击【下一步（Next）】。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59163" y="3248343"/>
            <a:ext cx="5273675" cy="193357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08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商店信息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Shop Information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41261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643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步骤八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商店信息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3112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1【商店信息（Shop Information）】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继续输入您的【商店信息（Shop Information）】。包括【店铺名称（Shop Name）】、【收货地址（Pickup Address）】、【电子邮箱（Email）】。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64243" y="3142298"/>
            <a:ext cx="5263515" cy="186753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09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运输渠道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Shipping Channel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41261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643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步骤九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运输渠道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3112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1【运输渠道（Shipping Channel）】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选择首选的【运输渠道（Shipping Channel）】。您的商店需要至少开启 1 个运输渠道。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标准配送将自动启用，并且将根据您的取货地址自动为您分配物流合作伙伴。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自2023年3月21日起，大件重货配送通道将自动启用，并根据您的提货地址为您分配物流合作伙伴。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72560" y="3287395"/>
            <a:ext cx="3594735" cy="272542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10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提交注册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Submit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70764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643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步骤十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提交注册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63112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1【提交（Submit）】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单击【提交（Submit）】即可完成店铺注册。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62338" y="2743518"/>
            <a:ext cx="5267325" cy="228409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332865"/>
            <a:ext cx="652843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请同学们在</a:t>
            </a:r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TikTok </a:t>
            </a:r>
            <a:r>
              <a:rPr lang="zh-CN" altLang="en-US" sz="2800" b="1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Shop虚拟仿真实训平台上完成如下实训任务：</a:t>
            </a:r>
            <a:endParaRPr lang="zh-CN" altLang="en-US" sz="2800" b="1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74290"/>
            <a:ext cx="7084060" cy="2230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实训素材：</a:t>
            </a:r>
            <a:endParaRPr lang="zh-CN" altLang="en-US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提供本土手机号、银行卡、企业注册号、法人身份信息、营业执照。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实训要求：</a:t>
            </a:r>
            <a:endParaRPr lang="zh-CN" altLang="en-US" sz="1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1.使用本土手机号，在模拟实训平台注册shopee账户。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2.利用所提供的素材，根据Shopee平台规则，上传注册信息，完成卖家注册。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吴总是一家服装实体店的老板，多年来业务遍及全国，由于经营状况良好，有意扩大经营规模，结合Shopee平台的入驻条件和要求，吴总决定入驻shopee跨境电商平台并聘请A职业技术学院的学生小吴负责shopee店铺的管理与经营，首先，小吴需要以公司的名义注册Shopee平台的账号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小吴该怎么完成店铺入驻？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17202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在开始Shopee店铺经营之前，首先要在平台上注册成为卖家，需要小吴需提前准备好本土手机号码、银行卡号及企业注册号等基础材料，并在Shopee平台上完成卖家注册。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750" y="1588994"/>
            <a:ext cx="465106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本任务可以培养跨境电商运营专员岗位的电子商务平台使用能力。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本任务可以培养跨境电商运营专员岗位的店铺注册能力。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556510"/>
            <a:ext cx="584263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本任务适用于《跨境电子商务（530702）》专业—《跨境电子商务基础》课程。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本任务适用于《跨境电子商务（530702）》专业—《跨境电商运营》课程。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49620" y="3494405"/>
            <a:ext cx="543941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本任务有助于《全国职业院校技能大赛-ZZ020电子商务运营赛项》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模块一：网店开设装修-任务1：网店规划与注册的学习。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447571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本任务有助于《电子商务师五级》职业考试的学习。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7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8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1"/>
            </p:custDataLst>
          </p:nvPr>
        </p:nvSpPr>
        <p:spPr>
          <a:xfrm>
            <a:off x="300482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"/>
            </p:custDataLst>
          </p:nvPr>
        </p:nvSpPr>
        <p:spPr>
          <a:xfrm>
            <a:off x="357949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02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314198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注册</a:t>
            </a:r>
            <a:endParaRPr lang="zh-CN" altLang="en-US" sz="3000" dirty="0"/>
          </a:p>
          <a:p>
            <a:pPr algn="ctr"/>
            <a:r>
              <a:rPr lang="zh-CN" altLang="en-US" sz="3000" dirty="0"/>
              <a:t>界面</a:t>
            </a:r>
            <a:endParaRPr lang="zh-CN" altLang="en-US" sz="3000" dirty="0"/>
          </a:p>
        </p:txBody>
      </p:sp>
      <p:sp>
        <p:nvSpPr>
          <p:cNvPr id="65" name="矩形 64"/>
          <p:cNvSpPr/>
          <p:nvPr>
            <p:custDataLst>
              <p:tags r:id="rId4"/>
            </p:custDataLst>
          </p:nvPr>
        </p:nvSpPr>
        <p:spPr>
          <a:xfrm>
            <a:off x="298958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Sign 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Up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3299833" y="6145343"/>
            <a:ext cx="1331692" cy="103468"/>
            <a:chOff x="-2077497" y="2055193"/>
            <a:chExt cx="1351540" cy="104990"/>
          </a:xfrm>
        </p:grpSpPr>
        <p:sp>
          <p:nvSpPr>
            <p:cNvPr id="3" name="平行四边形 2"/>
            <p:cNvSpPr/>
            <p:nvPr>
              <p:custDataLst>
                <p:tags r:id="rId6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7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8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9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4" name="矩形: 圆角 18"/>
          <p:cNvSpPr/>
          <p:nvPr>
            <p:custDataLst>
              <p:tags r:id="rId10"/>
            </p:custDataLst>
          </p:nvPr>
        </p:nvSpPr>
        <p:spPr>
          <a:xfrm>
            <a:off x="923925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>
            <p:custDataLst>
              <p:tags r:id="rId11"/>
            </p:custDataLst>
          </p:nvPr>
        </p:nvSpPr>
        <p:spPr>
          <a:xfrm>
            <a:off x="1498600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01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86" name="文本框 85"/>
          <p:cNvSpPr txBox="1"/>
          <p:nvPr>
            <p:custDataLst>
              <p:tags r:id="rId12"/>
            </p:custDataLst>
          </p:nvPr>
        </p:nvSpPr>
        <p:spPr>
          <a:xfrm>
            <a:off x="1061085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dirty="0"/>
              <a:t>卖家</a:t>
            </a:r>
            <a:endParaRPr lang="zh-CN" altLang="en-US" sz="3000" dirty="0"/>
          </a:p>
          <a:p>
            <a:pPr algn="ctr"/>
            <a:r>
              <a:rPr lang="zh-CN" altLang="en-US" sz="3000" dirty="0"/>
              <a:t>中心</a:t>
            </a:r>
            <a:endParaRPr lang="zh-CN" altLang="en-US" sz="3000" dirty="0"/>
          </a:p>
        </p:txBody>
      </p:sp>
      <p:sp>
        <p:nvSpPr>
          <p:cNvPr id="87" name="矩形 86"/>
          <p:cNvSpPr/>
          <p:nvPr>
            <p:custDataLst>
              <p:tags r:id="rId13"/>
            </p:custDataLst>
          </p:nvPr>
        </p:nvSpPr>
        <p:spPr>
          <a:xfrm>
            <a:off x="908685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Seller 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Centre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88" name="组合 87"/>
          <p:cNvGrpSpPr/>
          <p:nvPr>
            <p:custDataLst>
              <p:tags r:id="rId14"/>
            </p:custDataLst>
          </p:nvPr>
        </p:nvGrpSpPr>
        <p:grpSpPr>
          <a:xfrm>
            <a:off x="1218938" y="6145343"/>
            <a:ext cx="1331692" cy="103468"/>
            <a:chOff x="-2077497" y="2055193"/>
            <a:chExt cx="1351540" cy="104990"/>
          </a:xfrm>
        </p:grpSpPr>
        <p:sp>
          <p:nvSpPr>
            <p:cNvPr id="89" name="平行四边形 88"/>
            <p:cNvSpPr/>
            <p:nvPr>
              <p:custDataLst>
                <p:tags r:id="rId1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0" name="平行四边形 89"/>
            <p:cNvSpPr/>
            <p:nvPr>
              <p:custDataLst>
                <p:tags r:id="rId1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1" name="平行四边形 90"/>
            <p:cNvSpPr/>
            <p:nvPr>
              <p:custDataLst>
                <p:tags r:id="rId1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2" name="平行四边形 91"/>
            <p:cNvSpPr/>
            <p:nvPr>
              <p:custDataLst>
                <p:tags r:id="rId1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93" name="矩形: 圆角 18"/>
          <p:cNvSpPr/>
          <p:nvPr>
            <p:custDataLst>
              <p:tags r:id="rId19"/>
            </p:custDataLst>
          </p:nvPr>
        </p:nvSpPr>
        <p:spPr>
          <a:xfrm>
            <a:off x="510540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>
            <p:custDataLst>
              <p:tags r:id="rId20"/>
            </p:custDataLst>
          </p:nvPr>
        </p:nvSpPr>
        <p:spPr>
          <a:xfrm>
            <a:off x="568007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03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95" name="文本框 94"/>
          <p:cNvSpPr txBox="1"/>
          <p:nvPr>
            <p:custDataLst>
              <p:tags r:id="rId21"/>
            </p:custDataLst>
          </p:nvPr>
        </p:nvSpPr>
        <p:spPr>
          <a:xfrm>
            <a:off x="524256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验证</a:t>
            </a:r>
            <a:endParaRPr lang="zh-CN" altLang="en-US" sz="3000" dirty="0"/>
          </a:p>
          <a:p>
            <a:pPr algn="ctr"/>
            <a:r>
              <a:rPr lang="zh-CN" altLang="en-US" sz="3000" dirty="0"/>
              <a:t>手机号</a:t>
            </a:r>
            <a:endParaRPr lang="zh-CN" altLang="en-US" sz="3000" dirty="0"/>
          </a:p>
        </p:txBody>
      </p:sp>
      <p:sp>
        <p:nvSpPr>
          <p:cNvPr id="96" name="矩形 95"/>
          <p:cNvSpPr/>
          <p:nvPr>
            <p:custDataLst>
              <p:tags r:id="rId22"/>
            </p:custDataLst>
          </p:nvPr>
        </p:nvSpPr>
        <p:spPr>
          <a:xfrm>
            <a:off x="509016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Verify 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Phone No.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97" name="组合 96"/>
          <p:cNvGrpSpPr/>
          <p:nvPr>
            <p:custDataLst>
              <p:tags r:id="rId23"/>
            </p:custDataLst>
          </p:nvPr>
        </p:nvGrpSpPr>
        <p:grpSpPr>
          <a:xfrm>
            <a:off x="5400413" y="6145343"/>
            <a:ext cx="1331692" cy="103468"/>
            <a:chOff x="-2077497" y="2055193"/>
            <a:chExt cx="1351540" cy="104990"/>
          </a:xfrm>
        </p:grpSpPr>
        <p:sp>
          <p:nvSpPr>
            <p:cNvPr id="98" name="平行四边形 97"/>
            <p:cNvSpPr/>
            <p:nvPr>
              <p:custDataLst>
                <p:tags r:id="rId24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9" name="平行四边形 98"/>
            <p:cNvSpPr/>
            <p:nvPr>
              <p:custDataLst>
                <p:tags r:id="rId25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0" name="平行四边形 99"/>
            <p:cNvSpPr/>
            <p:nvPr>
              <p:custDataLst>
                <p:tags r:id="rId26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1" name="平行四边形 100"/>
            <p:cNvSpPr/>
            <p:nvPr>
              <p:custDataLst>
                <p:tags r:id="rId27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102" name="矩形: 圆角 18"/>
          <p:cNvSpPr/>
          <p:nvPr>
            <p:custDataLst>
              <p:tags r:id="rId28"/>
            </p:custDataLst>
          </p:nvPr>
        </p:nvSpPr>
        <p:spPr>
          <a:xfrm>
            <a:off x="719836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>
            <p:custDataLst>
              <p:tags r:id="rId29"/>
            </p:custDataLst>
          </p:nvPr>
        </p:nvSpPr>
        <p:spPr>
          <a:xfrm>
            <a:off x="777303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04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104" name="文本框 103"/>
          <p:cNvSpPr txBox="1"/>
          <p:nvPr>
            <p:custDataLst>
              <p:tags r:id="rId30"/>
            </p:custDataLst>
          </p:nvPr>
        </p:nvSpPr>
        <p:spPr>
          <a:xfrm>
            <a:off x="733552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登录</a:t>
            </a:r>
            <a:endParaRPr lang="zh-CN" altLang="en-US" sz="3000" dirty="0"/>
          </a:p>
          <a:p>
            <a:pPr algn="ctr"/>
            <a:r>
              <a:rPr lang="zh-CN" altLang="en-US" sz="3000" dirty="0"/>
              <a:t>账户</a:t>
            </a:r>
            <a:endParaRPr lang="zh-CN" altLang="en-US" sz="3000" dirty="0"/>
          </a:p>
        </p:txBody>
      </p:sp>
      <p:sp>
        <p:nvSpPr>
          <p:cNvPr id="105" name="矩形 104"/>
          <p:cNvSpPr/>
          <p:nvPr>
            <p:custDataLst>
              <p:tags r:id="rId31"/>
            </p:custDataLst>
          </p:nvPr>
        </p:nvSpPr>
        <p:spPr>
          <a:xfrm>
            <a:off x="7183120" y="4324985"/>
            <a:ext cx="2011680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Log</a:t>
            </a:r>
            <a:r>
              <a:rPr lang="en-US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in</a:t>
            </a:r>
            <a:endParaRPr lang="en-US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106" name="组合 105"/>
          <p:cNvGrpSpPr/>
          <p:nvPr>
            <p:custDataLst>
              <p:tags r:id="rId32"/>
            </p:custDataLst>
          </p:nvPr>
        </p:nvGrpSpPr>
        <p:grpSpPr>
          <a:xfrm>
            <a:off x="7493373" y="6145343"/>
            <a:ext cx="1331692" cy="103468"/>
            <a:chOff x="-2077497" y="2055193"/>
            <a:chExt cx="1351540" cy="104990"/>
          </a:xfrm>
        </p:grpSpPr>
        <p:sp>
          <p:nvSpPr>
            <p:cNvPr id="107" name="平行四边形 106"/>
            <p:cNvSpPr/>
            <p:nvPr>
              <p:custDataLst>
                <p:tags r:id="rId33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8" name="平行四边形 107"/>
            <p:cNvSpPr/>
            <p:nvPr>
              <p:custDataLst>
                <p:tags r:id="rId34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9" name="平行四边形 108"/>
            <p:cNvSpPr/>
            <p:nvPr>
              <p:custDataLst>
                <p:tags r:id="rId35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0" name="平行四边形 109"/>
            <p:cNvSpPr/>
            <p:nvPr>
              <p:custDataLst>
                <p:tags r:id="rId36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111" name="矩形: 圆角 18"/>
          <p:cNvSpPr/>
          <p:nvPr>
            <p:custDataLst>
              <p:tags r:id="rId37"/>
            </p:custDataLst>
          </p:nvPr>
        </p:nvSpPr>
        <p:spPr>
          <a:xfrm>
            <a:off x="929132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>
            <p:custDataLst>
              <p:tags r:id="rId38"/>
            </p:custDataLst>
          </p:nvPr>
        </p:nvSpPr>
        <p:spPr>
          <a:xfrm>
            <a:off x="986599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05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113" name="文本框 112"/>
          <p:cNvSpPr txBox="1"/>
          <p:nvPr>
            <p:custDataLst>
              <p:tags r:id="rId39"/>
            </p:custDataLst>
          </p:nvPr>
        </p:nvSpPr>
        <p:spPr>
          <a:xfrm>
            <a:off x="942848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开始</a:t>
            </a:r>
            <a:endParaRPr lang="zh-CN" altLang="en-US" sz="3000" dirty="0"/>
          </a:p>
          <a:p>
            <a:pPr algn="ctr"/>
            <a:r>
              <a:rPr lang="zh-CN" altLang="en-US" sz="3000" dirty="0"/>
              <a:t>注册</a:t>
            </a:r>
            <a:endParaRPr lang="zh-CN" altLang="en-US" sz="3000" dirty="0"/>
          </a:p>
        </p:txBody>
      </p:sp>
      <p:sp>
        <p:nvSpPr>
          <p:cNvPr id="114" name="矩形 113"/>
          <p:cNvSpPr/>
          <p:nvPr>
            <p:custDataLst>
              <p:tags r:id="rId40"/>
            </p:custDataLst>
          </p:nvPr>
        </p:nvSpPr>
        <p:spPr>
          <a:xfrm>
            <a:off x="927608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Start Registration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115" name="组合 114"/>
          <p:cNvGrpSpPr/>
          <p:nvPr>
            <p:custDataLst>
              <p:tags r:id="rId41"/>
            </p:custDataLst>
          </p:nvPr>
        </p:nvGrpSpPr>
        <p:grpSpPr>
          <a:xfrm>
            <a:off x="9586333" y="6145343"/>
            <a:ext cx="1331692" cy="103468"/>
            <a:chOff x="-2077497" y="2055193"/>
            <a:chExt cx="1351540" cy="104990"/>
          </a:xfrm>
        </p:grpSpPr>
        <p:sp>
          <p:nvSpPr>
            <p:cNvPr id="116" name="平行四边形 115"/>
            <p:cNvSpPr/>
            <p:nvPr>
              <p:custDataLst>
                <p:tags r:id="rId42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7" name="平行四边形 116"/>
            <p:cNvSpPr/>
            <p:nvPr>
              <p:custDataLst>
                <p:tags r:id="rId43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8" name="平行四边形 117"/>
            <p:cNvSpPr/>
            <p:nvPr>
              <p:custDataLst>
                <p:tags r:id="rId44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9" name="平行四边形 118"/>
            <p:cNvSpPr/>
            <p:nvPr>
              <p:custDataLst>
                <p:tags r:id="rId45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1"/>
            </p:custDataLst>
          </p:nvPr>
        </p:nvSpPr>
        <p:spPr>
          <a:xfrm>
            <a:off x="300482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"/>
            </p:custDataLst>
          </p:nvPr>
        </p:nvSpPr>
        <p:spPr>
          <a:xfrm>
            <a:off x="357949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07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314198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注册</a:t>
            </a:r>
            <a:endParaRPr lang="zh-CN" altLang="en-US" sz="3000" dirty="0"/>
          </a:p>
          <a:p>
            <a:pPr algn="ctr"/>
            <a:r>
              <a:rPr lang="zh-CN" altLang="en-US" sz="3000" dirty="0"/>
              <a:t>企业</a:t>
            </a:r>
            <a:endParaRPr lang="zh-CN" altLang="en-US" sz="3000" dirty="0"/>
          </a:p>
        </p:txBody>
      </p:sp>
      <p:sp>
        <p:nvSpPr>
          <p:cNvPr id="65" name="矩形 64"/>
          <p:cNvSpPr/>
          <p:nvPr>
            <p:custDataLst>
              <p:tags r:id="rId4"/>
            </p:custDataLst>
          </p:nvPr>
        </p:nvSpPr>
        <p:spPr>
          <a:xfrm>
            <a:off x="298958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Registered Business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3299833" y="6145343"/>
            <a:ext cx="1331692" cy="103468"/>
            <a:chOff x="-2077497" y="2055193"/>
            <a:chExt cx="1351540" cy="104990"/>
          </a:xfrm>
        </p:grpSpPr>
        <p:sp>
          <p:nvSpPr>
            <p:cNvPr id="3" name="平行四边形 2"/>
            <p:cNvSpPr/>
            <p:nvPr>
              <p:custDataLst>
                <p:tags r:id="rId6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7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8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9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4" name="矩形: 圆角 18"/>
          <p:cNvSpPr/>
          <p:nvPr>
            <p:custDataLst>
              <p:tags r:id="rId10"/>
            </p:custDataLst>
          </p:nvPr>
        </p:nvSpPr>
        <p:spPr>
          <a:xfrm>
            <a:off x="923925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>
            <p:custDataLst>
              <p:tags r:id="rId11"/>
            </p:custDataLst>
          </p:nvPr>
        </p:nvSpPr>
        <p:spPr>
          <a:xfrm>
            <a:off x="1498600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06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86" name="文本框 85"/>
          <p:cNvSpPr txBox="1"/>
          <p:nvPr>
            <p:custDataLst>
              <p:tags r:id="rId12"/>
            </p:custDataLst>
          </p:nvPr>
        </p:nvSpPr>
        <p:spPr>
          <a:xfrm>
            <a:off x="1061085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dirty="0"/>
              <a:t>卖家</a:t>
            </a:r>
            <a:endParaRPr lang="zh-CN" altLang="en-US" sz="3000" dirty="0"/>
          </a:p>
          <a:p>
            <a:pPr algn="ctr"/>
            <a:r>
              <a:rPr lang="zh-CN" altLang="en-US" sz="3000" dirty="0"/>
              <a:t>信息</a:t>
            </a:r>
            <a:endParaRPr lang="zh-CN" altLang="en-US" sz="3000" dirty="0"/>
          </a:p>
        </p:txBody>
      </p:sp>
      <p:sp>
        <p:nvSpPr>
          <p:cNvPr id="87" name="矩形 86"/>
          <p:cNvSpPr/>
          <p:nvPr>
            <p:custDataLst>
              <p:tags r:id="rId13"/>
            </p:custDataLst>
          </p:nvPr>
        </p:nvSpPr>
        <p:spPr>
          <a:xfrm>
            <a:off x="908685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Seller Information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88" name="组合 87"/>
          <p:cNvGrpSpPr/>
          <p:nvPr>
            <p:custDataLst>
              <p:tags r:id="rId14"/>
            </p:custDataLst>
          </p:nvPr>
        </p:nvGrpSpPr>
        <p:grpSpPr>
          <a:xfrm>
            <a:off x="1218938" y="6145343"/>
            <a:ext cx="1331692" cy="103468"/>
            <a:chOff x="-2077497" y="2055193"/>
            <a:chExt cx="1351540" cy="104990"/>
          </a:xfrm>
        </p:grpSpPr>
        <p:sp>
          <p:nvSpPr>
            <p:cNvPr id="89" name="平行四边形 88"/>
            <p:cNvSpPr/>
            <p:nvPr>
              <p:custDataLst>
                <p:tags r:id="rId1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0" name="平行四边形 89"/>
            <p:cNvSpPr/>
            <p:nvPr>
              <p:custDataLst>
                <p:tags r:id="rId1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1" name="平行四边形 90"/>
            <p:cNvSpPr/>
            <p:nvPr>
              <p:custDataLst>
                <p:tags r:id="rId1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2" name="平行四边形 91"/>
            <p:cNvSpPr/>
            <p:nvPr>
              <p:custDataLst>
                <p:tags r:id="rId1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93" name="矩形: 圆角 18"/>
          <p:cNvSpPr/>
          <p:nvPr>
            <p:custDataLst>
              <p:tags r:id="rId19"/>
            </p:custDataLst>
          </p:nvPr>
        </p:nvSpPr>
        <p:spPr>
          <a:xfrm>
            <a:off x="510540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>
            <p:custDataLst>
              <p:tags r:id="rId20"/>
            </p:custDataLst>
          </p:nvPr>
        </p:nvSpPr>
        <p:spPr>
          <a:xfrm>
            <a:off x="568007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08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95" name="文本框 94"/>
          <p:cNvSpPr txBox="1"/>
          <p:nvPr>
            <p:custDataLst>
              <p:tags r:id="rId21"/>
            </p:custDataLst>
          </p:nvPr>
        </p:nvSpPr>
        <p:spPr>
          <a:xfrm>
            <a:off x="524256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商店</a:t>
            </a:r>
            <a:endParaRPr lang="zh-CN" altLang="en-US" sz="3000" dirty="0"/>
          </a:p>
          <a:p>
            <a:pPr algn="ctr"/>
            <a:r>
              <a:rPr lang="zh-CN" altLang="en-US" sz="3000" dirty="0"/>
              <a:t>信息</a:t>
            </a:r>
            <a:endParaRPr lang="zh-CN" altLang="en-US" sz="3000" dirty="0"/>
          </a:p>
        </p:txBody>
      </p:sp>
      <p:sp>
        <p:nvSpPr>
          <p:cNvPr id="96" name="矩形 95"/>
          <p:cNvSpPr/>
          <p:nvPr>
            <p:custDataLst>
              <p:tags r:id="rId22"/>
            </p:custDataLst>
          </p:nvPr>
        </p:nvSpPr>
        <p:spPr>
          <a:xfrm>
            <a:off x="509016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Shop Information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97" name="组合 96"/>
          <p:cNvGrpSpPr/>
          <p:nvPr>
            <p:custDataLst>
              <p:tags r:id="rId23"/>
            </p:custDataLst>
          </p:nvPr>
        </p:nvGrpSpPr>
        <p:grpSpPr>
          <a:xfrm>
            <a:off x="5400413" y="6145343"/>
            <a:ext cx="1331692" cy="103468"/>
            <a:chOff x="-2077497" y="2055193"/>
            <a:chExt cx="1351540" cy="104990"/>
          </a:xfrm>
        </p:grpSpPr>
        <p:sp>
          <p:nvSpPr>
            <p:cNvPr id="98" name="平行四边形 97"/>
            <p:cNvSpPr/>
            <p:nvPr>
              <p:custDataLst>
                <p:tags r:id="rId24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9" name="平行四边形 98"/>
            <p:cNvSpPr/>
            <p:nvPr>
              <p:custDataLst>
                <p:tags r:id="rId25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0" name="平行四边形 99"/>
            <p:cNvSpPr/>
            <p:nvPr>
              <p:custDataLst>
                <p:tags r:id="rId26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1" name="平行四边形 100"/>
            <p:cNvSpPr/>
            <p:nvPr>
              <p:custDataLst>
                <p:tags r:id="rId27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102" name="矩形: 圆角 18"/>
          <p:cNvSpPr/>
          <p:nvPr>
            <p:custDataLst>
              <p:tags r:id="rId28"/>
            </p:custDataLst>
          </p:nvPr>
        </p:nvSpPr>
        <p:spPr>
          <a:xfrm>
            <a:off x="719836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>
            <p:custDataLst>
              <p:tags r:id="rId29"/>
            </p:custDataLst>
          </p:nvPr>
        </p:nvSpPr>
        <p:spPr>
          <a:xfrm>
            <a:off x="777303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09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104" name="文本框 103"/>
          <p:cNvSpPr txBox="1"/>
          <p:nvPr>
            <p:custDataLst>
              <p:tags r:id="rId30"/>
            </p:custDataLst>
          </p:nvPr>
        </p:nvSpPr>
        <p:spPr>
          <a:xfrm>
            <a:off x="733552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运输</a:t>
            </a:r>
            <a:endParaRPr lang="zh-CN" altLang="en-US" sz="3000" dirty="0"/>
          </a:p>
          <a:p>
            <a:pPr algn="ctr"/>
            <a:r>
              <a:rPr lang="zh-CN" altLang="en-US" sz="3000" dirty="0"/>
              <a:t>渠道</a:t>
            </a:r>
            <a:endParaRPr lang="zh-CN" altLang="en-US" sz="3000" dirty="0"/>
          </a:p>
        </p:txBody>
      </p:sp>
      <p:sp>
        <p:nvSpPr>
          <p:cNvPr id="105" name="矩形 104"/>
          <p:cNvSpPr/>
          <p:nvPr>
            <p:custDataLst>
              <p:tags r:id="rId31"/>
            </p:custDataLst>
          </p:nvPr>
        </p:nvSpPr>
        <p:spPr>
          <a:xfrm>
            <a:off x="7183120" y="4324985"/>
            <a:ext cx="20116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Shipping Channel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106" name="组合 105"/>
          <p:cNvGrpSpPr/>
          <p:nvPr>
            <p:custDataLst>
              <p:tags r:id="rId32"/>
            </p:custDataLst>
          </p:nvPr>
        </p:nvGrpSpPr>
        <p:grpSpPr>
          <a:xfrm>
            <a:off x="7493373" y="6145343"/>
            <a:ext cx="1331692" cy="103468"/>
            <a:chOff x="-2077497" y="2055193"/>
            <a:chExt cx="1351540" cy="104990"/>
          </a:xfrm>
        </p:grpSpPr>
        <p:sp>
          <p:nvSpPr>
            <p:cNvPr id="107" name="平行四边形 106"/>
            <p:cNvSpPr/>
            <p:nvPr>
              <p:custDataLst>
                <p:tags r:id="rId33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8" name="平行四边形 107"/>
            <p:cNvSpPr/>
            <p:nvPr>
              <p:custDataLst>
                <p:tags r:id="rId34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9" name="平行四边形 108"/>
            <p:cNvSpPr/>
            <p:nvPr>
              <p:custDataLst>
                <p:tags r:id="rId35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0" name="平行四边形 109"/>
            <p:cNvSpPr/>
            <p:nvPr>
              <p:custDataLst>
                <p:tags r:id="rId36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111" name="矩形: 圆角 18"/>
          <p:cNvSpPr/>
          <p:nvPr>
            <p:custDataLst>
              <p:tags r:id="rId37"/>
            </p:custDataLst>
          </p:nvPr>
        </p:nvSpPr>
        <p:spPr>
          <a:xfrm>
            <a:off x="9291320" y="2105660"/>
            <a:ext cx="1981200" cy="411607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>
            <p:custDataLst>
              <p:tags r:id="rId38"/>
            </p:custDataLst>
          </p:nvPr>
        </p:nvSpPr>
        <p:spPr>
          <a:xfrm>
            <a:off x="9865995" y="2449830"/>
            <a:ext cx="744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  <a:sym typeface="+mn-ea"/>
              </a:rPr>
              <a:t>1</a:t>
            </a:r>
            <a:r>
              <a:rPr lang="en-US" altLang="zh-CN" sz="4000" b="1" spc="-150" dirty="0">
                <a:solidFill>
                  <a:srgbClr val="FD8C08"/>
                </a:solidFill>
              </a:rPr>
              <a:t>0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113" name="文本框 112"/>
          <p:cNvSpPr txBox="1"/>
          <p:nvPr>
            <p:custDataLst>
              <p:tags r:id="rId39"/>
            </p:custDataLst>
          </p:nvPr>
        </p:nvSpPr>
        <p:spPr>
          <a:xfrm>
            <a:off x="9428480" y="323342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提交</a:t>
            </a:r>
            <a:endParaRPr lang="zh-CN" altLang="en-US" sz="3000" dirty="0"/>
          </a:p>
          <a:p>
            <a:pPr algn="ctr"/>
            <a:r>
              <a:rPr lang="zh-CN" altLang="en-US" sz="3000" dirty="0"/>
              <a:t>注册</a:t>
            </a:r>
            <a:endParaRPr lang="zh-CN" altLang="en-US" sz="3000" dirty="0"/>
          </a:p>
        </p:txBody>
      </p:sp>
      <p:sp>
        <p:nvSpPr>
          <p:cNvPr id="114" name="矩形 113"/>
          <p:cNvSpPr/>
          <p:nvPr>
            <p:custDataLst>
              <p:tags r:id="rId40"/>
            </p:custDataLst>
          </p:nvPr>
        </p:nvSpPr>
        <p:spPr>
          <a:xfrm>
            <a:off x="9276080" y="4324985"/>
            <a:ext cx="2011680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Submit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115" name="组合 114"/>
          <p:cNvGrpSpPr/>
          <p:nvPr>
            <p:custDataLst>
              <p:tags r:id="rId41"/>
            </p:custDataLst>
          </p:nvPr>
        </p:nvGrpSpPr>
        <p:grpSpPr>
          <a:xfrm>
            <a:off x="9586333" y="6145343"/>
            <a:ext cx="1331692" cy="103468"/>
            <a:chOff x="-2077497" y="2055193"/>
            <a:chExt cx="1351540" cy="104990"/>
          </a:xfrm>
        </p:grpSpPr>
        <p:sp>
          <p:nvSpPr>
            <p:cNvPr id="116" name="平行四边形 115"/>
            <p:cNvSpPr/>
            <p:nvPr>
              <p:custDataLst>
                <p:tags r:id="rId42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7" name="平行四边形 116"/>
            <p:cNvSpPr/>
            <p:nvPr>
              <p:custDataLst>
                <p:tags r:id="rId43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8" name="平行四边形 117"/>
            <p:cNvSpPr/>
            <p:nvPr>
              <p:custDataLst>
                <p:tags r:id="rId44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9" name="平行四边形 118"/>
            <p:cNvSpPr/>
            <p:nvPr>
              <p:custDataLst>
                <p:tags r:id="rId45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卖家中心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Seller Centre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76174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369887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1【卖家中心（Seller Centre）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访问虾皮的官方网站，进入【卖家中心（Seller Centre）】。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28085" y="2523173"/>
            <a:ext cx="5265420" cy="261048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0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10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0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0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0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0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0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0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0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11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1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1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1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370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</p:tagLst>
</file>

<file path=ppt/tags/tag3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3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4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4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5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5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6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6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7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7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7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7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7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7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7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7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7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8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8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8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8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8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8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8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8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8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91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92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</p:tagLst>
</file>

<file path=ppt/tags/tag93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94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95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96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97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98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ags/tag99.xml><?xml version="1.0" encoding="utf-8"?>
<p:tagLst xmlns:p="http://schemas.openxmlformats.org/presentationml/2006/main">
  <p:tag name="KSO_WM_DIAGRAM_VIRTUALLY_FRAME" val="{&quot;height&quot;:330.58236220472446,&quot;left&quot;:57.75,&quot;top&quot;:163.6,&quot;width&quot;:857.75}"/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2519</Words>
  <Application>WPS 演示</Application>
  <PresentationFormat>宽屏</PresentationFormat>
  <Paragraphs>316</Paragraphs>
  <Slides>29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汉仪雅酷黑 75W</vt:lpstr>
      <vt:lpstr>黑体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226</cp:revision>
  <dcterms:created xsi:type="dcterms:W3CDTF">2024-03-21T07:59:00Z</dcterms:created>
  <dcterms:modified xsi:type="dcterms:W3CDTF">2024-03-21T10:14:26Z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